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2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9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2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4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6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2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3C07C-D152-4348-BAC4-299FBC0C4FC0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FFDB0-29C6-4493-B036-5C4AAB55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4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Element Quizzes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Remaining 15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55228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/>
              <a:t>I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Iodine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21059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W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Tungsten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689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Ta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Tantalum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58831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Ba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Barium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4454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Au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Gold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52383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err="1" smtClean="0"/>
              <a:t>Pb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Lead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41354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/>
              <a:t>C</a:t>
            </a:r>
            <a:r>
              <a:rPr lang="en-US" sz="15000" dirty="0" smtClean="0"/>
              <a:t>s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smtClean="0"/>
              <a:t>Cesium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38200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Sb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Antimony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00047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Pt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Platinum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05490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Ag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Silver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19478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Rn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Radon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14529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err="1" smtClean="0"/>
              <a:t>Sr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Strontium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62842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err="1" smtClean="0"/>
              <a:t>Xe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Xenon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72929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Sn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Tin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3171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927279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Hg</a:t>
            </a:r>
            <a:endParaRPr lang="en-US" sz="1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327936"/>
            <a:ext cx="1219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Mercury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88871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34</Words>
  <Application>Microsoft Office PowerPoint</Application>
  <PresentationFormat>Widescreen</PresentationFormat>
  <Paragraphs>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Element Quizzes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Boyertown Area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 Quizzes</dc:title>
  <dc:creator>Berger, Jerry</dc:creator>
  <cp:lastModifiedBy>Berger, Jerry</cp:lastModifiedBy>
  <cp:revision>16</cp:revision>
  <dcterms:created xsi:type="dcterms:W3CDTF">2016-11-02T12:51:30Z</dcterms:created>
  <dcterms:modified xsi:type="dcterms:W3CDTF">2016-11-02T14:01:38Z</dcterms:modified>
</cp:coreProperties>
</file>